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51" r:id="rId11"/>
    <p:sldId id="552" r:id="rId12"/>
    <p:sldId id="528" r:id="rId13"/>
    <p:sldId id="527" r:id="rId14"/>
    <p:sldId id="526" r:id="rId15"/>
    <p:sldId id="541" r:id="rId16"/>
    <p:sldId id="542" r:id="rId17"/>
    <p:sldId id="548" r:id="rId18"/>
    <p:sldId id="554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First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folders in the webapp directory named as view.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After that create a view in the view folder named Main.view.xml.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Then add the View code to this file and save. It will show a button on the screen.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8A16-7816-42B5-8165-CAE7D7B6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41" y="2467155"/>
            <a:ext cx="5499165" cy="3806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866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view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2E77-02CC-4509-B375-7CBC878A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16182</TotalTime>
  <Words>2033</Words>
  <Application>Microsoft Office PowerPoint</Application>
  <PresentationFormat>Widescreen</PresentationFormat>
  <Paragraphs>273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Cooper Black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728</cp:revision>
  <dcterms:created xsi:type="dcterms:W3CDTF">2016-07-10T03:33:26Z</dcterms:created>
  <dcterms:modified xsi:type="dcterms:W3CDTF">2022-03-09T11:45:47Z</dcterms:modified>
</cp:coreProperties>
</file>